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ja-JP" altLang="en-US" dirty="0" smtClean="0"/>
              <a:t>自己紹介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dirty="0" smtClean="0"/>
              <a:t>私の名前はフイです</a:t>
            </a:r>
            <a:endParaRPr lang="en-US" altLang="ja-JP" dirty="0" smtClean="0"/>
          </a:p>
          <a:p>
            <a:r>
              <a:rPr lang="en-US" altLang="ja-JP" dirty="0" smtClean="0"/>
              <a:t>IT5</a:t>
            </a:r>
            <a:r>
              <a:rPr lang="ja-JP" altLang="en-US" dirty="0" smtClean="0"/>
              <a:t>クラスの生徒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はじめまして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9A7AA66-6385-48B9-8981-3DB37E95FC57}" type="datetimeFigureOut">
              <a:rPr lang="vi-VN" smtClean="0"/>
              <a:t>30/09/2025</a:t>
            </a:fld>
            <a:endParaRPr lang="vi-VN" smtClean="0"/>
          </a:p>
          <a:p>
            <a:endParaRPr lang="vi-V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vi-VN" smtClean="0"/>
              <a:t>Hoc CNTT k sợ khó </a:t>
            </a:r>
            <a:endParaRPr lang="vi-V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vi-VN" smtClean="0"/>
              <a:t>HUY</a:t>
            </a:r>
            <a:fld id="{95E984CB-F6D4-49A0-A079-0F9C1BB97232}" type="slidenum">
              <a:rPr lang="vi-VN" smtClean="0"/>
              <a:pPr/>
              <a:t>‹#›</a:t>
            </a:fld>
            <a:endParaRPr lang="vi-VN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18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68158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06585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ja-JP" altLang="en-US" dirty="0" smtClean="0"/>
              <a:t>個人的な好み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ja-JP" altLang="en-US" dirty="0" smtClean="0"/>
              <a:t>サッカーをする</a:t>
            </a:r>
            <a:r>
              <a:rPr lang="vi-VN" altLang="ja-JP" dirty="0" smtClean="0"/>
              <a:t/>
            </a:r>
            <a:br>
              <a:rPr lang="vi-VN" altLang="ja-JP" dirty="0" smtClean="0"/>
            </a:br>
            <a:r>
              <a:rPr lang="ja-JP" altLang="en-US" dirty="0" smtClean="0"/>
              <a:t>ゲームをする</a:t>
            </a:r>
            <a:r>
              <a:rPr lang="vi-VN" altLang="ja-JP" dirty="0" smtClean="0"/>
              <a:t/>
            </a:r>
            <a:br>
              <a:rPr lang="vi-VN" altLang="ja-JP" dirty="0" smtClean="0"/>
            </a:br>
            <a:r>
              <a:rPr lang="ja-JP" altLang="en-US" dirty="0" smtClean="0"/>
              <a:t>日本語を学ぶのが好き</a:t>
            </a:r>
            <a:r>
              <a:rPr lang="vi-VN" altLang="ja-JP" dirty="0" smtClean="0"/>
              <a:t/>
            </a:r>
            <a:br>
              <a:rPr lang="vi-VN" altLang="ja-JP" dirty="0" smtClean="0"/>
            </a:br>
            <a:r>
              <a:rPr lang="ja-JP" altLang="en-US" dirty="0" smtClean="0"/>
              <a:t>アニメを見るのが好き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2745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vi-VN" dirty="0" smtClean="0"/>
              <a:t>Rất vui được làm quen với mọi người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LY Gia Huy </a:t>
            </a:r>
          </a:p>
          <a:p>
            <a:pPr lvl="0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827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5127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25454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37312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67917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35594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13328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A9A7AA66-6385-48B9-8981-3DB37E95FC57}" type="datetimeFigureOut">
              <a:rPr lang="vi-VN" smtClean="0"/>
              <a:t>30/09/2025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5E984CB-F6D4-49A0-A079-0F9C1BB9723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88815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4700" y="288472"/>
            <a:ext cx="9144000" cy="1058091"/>
          </a:xfrm>
        </p:spPr>
        <p:txBody>
          <a:bodyPr>
            <a:normAutofit fontScale="90000"/>
          </a:bodyPr>
          <a:lstStyle/>
          <a:p>
            <a:r>
              <a:rPr lang="vi-VN" dirty="0" smtClean="0">
                <a:solidFill>
                  <a:schemeClr val="accent6">
                    <a:lumMod val="50000"/>
                  </a:schemeClr>
                </a:solidFill>
              </a:rPr>
              <a:t>Giới thiệu bản thân </a:t>
            </a:r>
            <a:endParaRPr lang="vi-VN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51018" y="1694860"/>
            <a:ext cx="9144000" cy="1655762"/>
          </a:xfrm>
        </p:spPr>
        <p:txBody>
          <a:bodyPr>
            <a:normAutofit/>
          </a:bodyPr>
          <a:lstStyle/>
          <a:p>
            <a:r>
              <a:rPr lang="vi-VN" dirty="0" smtClean="0"/>
              <a:t>Lý Gia Huy</a:t>
            </a:r>
            <a:br>
              <a:rPr lang="vi-VN" dirty="0" smtClean="0"/>
            </a:br>
            <a:r>
              <a:rPr lang="vi-VN" dirty="0" smtClean="0"/>
              <a:t>sinh ngày 14/02/2007 </a:t>
            </a:r>
            <a:br>
              <a:rPr lang="vi-VN" dirty="0" smtClean="0"/>
            </a:br>
            <a:r>
              <a:rPr lang="vi-VN" dirty="0" smtClean="0"/>
              <a:t>đến từ Hà Nội  </a:t>
            </a:r>
          </a:p>
          <a:p>
            <a:r>
              <a:rPr lang="vi-VN" dirty="0" smtClean="0"/>
              <a:t>Sinh viên lớp HN-KS25-CNTT5 </a:t>
            </a:r>
          </a:p>
          <a:p>
            <a:endParaRPr lang="vi-V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18" y="1528354"/>
            <a:ext cx="3225800" cy="4725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18" y="288472"/>
            <a:ext cx="935082" cy="8649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148" y="463995"/>
            <a:ext cx="1257740" cy="68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49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0800" y="17462"/>
            <a:ext cx="10515600" cy="1325563"/>
          </a:xfrm>
        </p:spPr>
        <p:txBody>
          <a:bodyPr/>
          <a:lstStyle/>
          <a:p>
            <a:r>
              <a:rPr lang="vi-VN" dirty="0" smtClean="0">
                <a:solidFill>
                  <a:srgbClr val="C00000"/>
                </a:solidFill>
              </a:rPr>
              <a:t>Sở thích cá nhân </a:t>
            </a:r>
            <a:endParaRPr lang="vi-VN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3300" y="1165225"/>
            <a:ext cx="10515600" cy="4351338"/>
          </a:xfrm>
        </p:spPr>
        <p:txBody>
          <a:bodyPr/>
          <a:lstStyle/>
          <a:p>
            <a:r>
              <a:rPr lang="vi-VN" sz="2000" dirty="0" smtClean="0"/>
              <a:t>Sở thích cá nhân : chơi game đá bóng </a:t>
            </a:r>
          </a:p>
          <a:p>
            <a:endParaRPr lang="vi-V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75" y="241300"/>
            <a:ext cx="3114675" cy="4152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9543" y="1543503"/>
            <a:ext cx="3175000" cy="31838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0800" y="1768972"/>
            <a:ext cx="4279900" cy="273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1853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Kỹ năng </a:t>
            </a:r>
            <a:br>
              <a:rPr lang="vi-VN" dirty="0" smtClean="0"/>
            </a:b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Kỹ năng:</a:t>
            </a:r>
            <a:br>
              <a:rPr lang="vi-VN" dirty="0" smtClean="0"/>
            </a:br>
            <a:r>
              <a:rPr lang="vi-VN" dirty="0" smtClean="0"/>
              <a:t>- Tin học văn phòng</a:t>
            </a:r>
            <a:br>
              <a:rPr lang="vi-VN" dirty="0" smtClean="0"/>
            </a:br>
            <a:r>
              <a:rPr lang="vi-VN" dirty="0" smtClean="0"/>
              <a:t>- Thiết kế PowerPoint</a:t>
            </a:r>
            <a:br>
              <a:rPr lang="vi-VN" dirty="0" smtClean="0"/>
            </a:br>
            <a:r>
              <a:rPr lang="vi-VN" dirty="0" smtClean="0"/>
              <a:t>- Làm việc nhóm</a:t>
            </a:r>
            <a:br>
              <a:rPr lang="vi-VN" dirty="0" smtClean="0"/>
            </a:br>
            <a:r>
              <a:rPr lang="vi-VN" dirty="0" smtClean="0"/>
              <a:t>- Giao tiếp tốt</a:t>
            </a:r>
          </a:p>
          <a:p>
            <a:endParaRPr lang="vi-VN" dirty="0" smtClean="0"/>
          </a:p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868173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1714" y="500062"/>
            <a:ext cx="10515600" cy="1325563"/>
          </a:xfrm>
        </p:spPr>
        <p:txBody>
          <a:bodyPr/>
          <a:lstStyle/>
          <a:p>
            <a:r>
              <a:rPr lang="vi-VN" dirty="0" smtClean="0"/>
              <a:t>Cảm ơn thầy cô đã xem 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82656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20</TotalTime>
  <Words>31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ＭＳ ゴシック</vt:lpstr>
      <vt:lpstr>Corbel</vt:lpstr>
      <vt:lpstr>Tahoma</vt:lpstr>
      <vt:lpstr>Verdana</vt:lpstr>
      <vt:lpstr>Basis</vt:lpstr>
      <vt:lpstr>Giới thiệu bản thân </vt:lpstr>
      <vt:lpstr>Sở thích cá nhân </vt:lpstr>
      <vt:lpstr>Kỹ năng  </vt:lpstr>
      <vt:lpstr>Cảm ơn thầy cô đã xem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“Bài tập PowerPoint 02</dc:title>
  <dc:creator>Gia Huy</dc:creator>
  <cp:lastModifiedBy>Gia Huy</cp:lastModifiedBy>
  <cp:revision>5</cp:revision>
  <dcterms:created xsi:type="dcterms:W3CDTF">2025-09-30T12:38:49Z</dcterms:created>
  <dcterms:modified xsi:type="dcterms:W3CDTF">2025-09-30T13:07:22Z</dcterms:modified>
</cp:coreProperties>
</file>

<file path=docProps/thumbnail.jpeg>
</file>